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5782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8632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4836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0925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8848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5174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2162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42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0665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1468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9036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6123-0133-46E1-8465-B23CD0690AEE}" type="datetimeFigureOut">
              <a:rPr lang="es-VE" smtClean="0"/>
              <a:t>12/10/2014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3411-2CCA-421D-8463-523B15BCDCFA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9931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53555"/>
            <a:ext cx="8352928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61" y="4677891"/>
            <a:ext cx="838541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86" y="5974035"/>
            <a:ext cx="840638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333152" y="188640"/>
            <a:ext cx="44777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SEMESTRE B-2014</a:t>
            </a:r>
            <a:endParaRPr lang="es-E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1520" y="960025"/>
            <a:ext cx="4788298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ESCUELA DE ECONOMÍA</a:t>
            </a:r>
            <a:endParaRPr lang="es-E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462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908720"/>
            <a:ext cx="8610600" cy="526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79512" y="260648"/>
            <a:ext cx="8121069" cy="584775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ESCUELA De administración y contaduría</a:t>
            </a:r>
            <a:endParaRPr lang="es-E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21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928688"/>
            <a:ext cx="8620125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79512" y="260648"/>
            <a:ext cx="8121069" cy="584775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ESCUELA De administración y contaduría</a:t>
            </a:r>
            <a:endParaRPr lang="es-E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098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78786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41" y="2636912"/>
            <a:ext cx="791901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51520" y="290953"/>
            <a:ext cx="5005153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ESCUELA DE estadística</a:t>
            </a:r>
            <a:endParaRPr lang="es-E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67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83" y="1484784"/>
            <a:ext cx="8064896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95536" y="299895"/>
            <a:ext cx="2435283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seminario</a:t>
            </a:r>
            <a:endParaRPr lang="es-E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374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</Words>
  <Application>Microsoft Office PowerPoint</Application>
  <PresentationFormat>Presentación en pantalla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MARYSERGIA</dc:creator>
  <cp:lastModifiedBy>Marysergia</cp:lastModifiedBy>
  <cp:revision>2</cp:revision>
  <dcterms:created xsi:type="dcterms:W3CDTF">2014-10-12T20:24:02Z</dcterms:created>
  <dcterms:modified xsi:type="dcterms:W3CDTF">2014-10-13T03:18:38Z</dcterms:modified>
</cp:coreProperties>
</file>